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55" r:id="rId2"/>
    <p:sldId id="354" r:id="rId3"/>
    <p:sldId id="356" r:id="rId4"/>
    <p:sldId id="353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6" r:id="rId25"/>
    <p:sldId id="277" r:id="rId26"/>
    <p:sldId id="278" r:id="rId27"/>
    <p:sldId id="280" r:id="rId28"/>
    <p:sldId id="359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58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2" r:id="rId100"/>
    <p:sldId id="357" r:id="rId101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2" d="100"/>
          <a:sy n="62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2184-7BBC-4105-B53C-6504BF8D60DA}" type="datetimeFigureOut">
              <a:rPr lang="he-IL" smtClean="0"/>
              <a:t>כ'/אייר/תשע"ו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56E7-A2F4-4DE4-9487-E9B6A2B4FE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3825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2184-7BBC-4105-B53C-6504BF8D60DA}" type="datetimeFigureOut">
              <a:rPr lang="he-IL" smtClean="0"/>
              <a:t>כ'/אייר/תשע"ו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56E7-A2F4-4DE4-9487-E9B6A2B4FE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5428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2184-7BBC-4105-B53C-6504BF8D60DA}" type="datetimeFigureOut">
              <a:rPr lang="he-IL" smtClean="0"/>
              <a:t>כ'/אייר/תשע"ו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56E7-A2F4-4DE4-9487-E9B6A2B4FE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8434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2184-7BBC-4105-B53C-6504BF8D60DA}" type="datetimeFigureOut">
              <a:rPr lang="he-IL" smtClean="0"/>
              <a:t>כ'/אייר/תשע"ו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56E7-A2F4-4DE4-9487-E9B6A2B4FE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8406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2184-7BBC-4105-B53C-6504BF8D60DA}" type="datetimeFigureOut">
              <a:rPr lang="he-IL" smtClean="0"/>
              <a:t>כ'/אייר/תשע"ו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56E7-A2F4-4DE4-9487-E9B6A2B4FE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30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2184-7BBC-4105-B53C-6504BF8D60DA}" type="datetimeFigureOut">
              <a:rPr lang="he-IL" smtClean="0"/>
              <a:t>כ'/אייר/תשע"ו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56E7-A2F4-4DE4-9487-E9B6A2B4FE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0415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2184-7BBC-4105-B53C-6504BF8D60DA}" type="datetimeFigureOut">
              <a:rPr lang="he-IL" smtClean="0"/>
              <a:t>כ'/אייר/תשע"ו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56E7-A2F4-4DE4-9487-E9B6A2B4FE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7650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2184-7BBC-4105-B53C-6504BF8D60DA}" type="datetimeFigureOut">
              <a:rPr lang="he-IL" smtClean="0"/>
              <a:t>כ'/אייר/תשע"ו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56E7-A2F4-4DE4-9487-E9B6A2B4FE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090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2184-7BBC-4105-B53C-6504BF8D60DA}" type="datetimeFigureOut">
              <a:rPr lang="he-IL" smtClean="0"/>
              <a:t>כ'/אייר/תשע"ו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56E7-A2F4-4DE4-9487-E9B6A2B4FE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6521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2184-7BBC-4105-B53C-6504BF8D60DA}" type="datetimeFigureOut">
              <a:rPr lang="he-IL" smtClean="0"/>
              <a:t>כ'/אייר/תשע"ו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56E7-A2F4-4DE4-9487-E9B6A2B4FE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774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2184-7BBC-4105-B53C-6504BF8D60DA}" type="datetimeFigureOut">
              <a:rPr lang="he-IL" smtClean="0"/>
              <a:t>כ'/אייר/תשע"ו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56E7-A2F4-4DE4-9487-E9B6A2B4FE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103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42184-7BBC-4105-B53C-6504BF8D60DA}" type="datetimeFigureOut">
              <a:rPr lang="he-IL" smtClean="0"/>
              <a:t>כ'/אייר/תשע"ו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056E7-A2F4-4DE4-9487-E9B6A2B4FE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2199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" r="1268"/>
          <a:stretch/>
        </p:blipFill>
        <p:spPr bwMode="auto">
          <a:xfrm>
            <a:off x="467544" y="1340768"/>
            <a:ext cx="7670616" cy="426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04" y="1374425"/>
            <a:ext cx="936104" cy="59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930068"/>
            <a:ext cx="2340260" cy="9499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66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857250"/>
            <a:ext cx="35433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87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552728" cy="367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05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009650"/>
            <a:ext cx="33020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54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20750"/>
            <a:ext cx="3289300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30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952500"/>
            <a:ext cx="3302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66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054100"/>
            <a:ext cx="3302000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35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984250"/>
            <a:ext cx="3276600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63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990600"/>
            <a:ext cx="3302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05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96950"/>
            <a:ext cx="3289300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74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996950"/>
            <a:ext cx="3416300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61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003300"/>
            <a:ext cx="3289300" cy="485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6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71" y="1373566"/>
            <a:ext cx="5658925" cy="424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מלבן 4"/>
          <p:cNvSpPr/>
          <p:nvPr/>
        </p:nvSpPr>
        <p:spPr>
          <a:xfrm>
            <a:off x="1045534" y="3832117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الهيئة التدريسية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216" y="4653136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07" y="6060310"/>
            <a:ext cx="1728192" cy="7015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7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76300"/>
            <a:ext cx="3352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4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33450"/>
            <a:ext cx="32893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03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009650"/>
            <a:ext cx="33020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06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946150"/>
            <a:ext cx="34671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15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96950"/>
            <a:ext cx="3289300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68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990600"/>
            <a:ext cx="34163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61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016000"/>
            <a:ext cx="3289300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79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" r="4952"/>
          <a:stretch/>
        </p:blipFill>
        <p:spPr bwMode="auto">
          <a:xfrm>
            <a:off x="2699792" y="1340768"/>
            <a:ext cx="3826510" cy="403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8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066800"/>
            <a:ext cx="32893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</a:t>
            </a:r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36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016000"/>
            <a:ext cx="3302000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5472608" cy="412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מלבן 4"/>
          <p:cNvSpPr/>
          <p:nvPr/>
        </p:nvSpPr>
        <p:spPr>
          <a:xfrm>
            <a:off x="5076056" y="3356992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الهيئة التدريسية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56295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07" y="6060310"/>
            <a:ext cx="1728192" cy="7015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84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3" b="17658"/>
          <a:stretch/>
        </p:blipFill>
        <p:spPr bwMode="auto">
          <a:xfrm>
            <a:off x="2914650" y="908050"/>
            <a:ext cx="3196590" cy="415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לבן 1"/>
          <p:cNvSpPr/>
          <p:nvPr/>
        </p:nvSpPr>
        <p:spPr>
          <a:xfrm>
            <a:off x="3248117" y="5063399"/>
            <a:ext cx="27109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</a:rPr>
              <a:t>صبحي ابو حمد</a:t>
            </a:r>
            <a:endParaRPr lang="he-IL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55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996633"/>
              </a:clrFrom>
              <a:clrTo>
                <a:srgbClr val="9966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"/>
          <a:stretch/>
        </p:blipFill>
        <p:spPr bwMode="auto">
          <a:xfrm>
            <a:off x="2952750" y="1021080"/>
            <a:ext cx="3238500" cy="492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30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7"/>
          <a:stretch/>
        </p:blipFill>
        <p:spPr bwMode="auto">
          <a:xfrm>
            <a:off x="2952750" y="1127760"/>
            <a:ext cx="3238500" cy="482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89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946150"/>
            <a:ext cx="34163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44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035050"/>
            <a:ext cx="3289300" cy="478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67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946150"/>
            <a:ext cx="32512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91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901700"/>
            <a:ext cx="3149600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82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1085850"/>
            <a:ext cx="32512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97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7"/>
          <a:stretch/>
        </p:blipFill>
        <p:spPr bwMode="auto">
          <a:xfrm>
            <a:off x="3203848" y="1080297"/>
            <a:ext cx="2947144" cy="445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40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6" b="19556"/>
          <a:stretch/>
        </p:blipFill>
        <p:spPr bwMode="auto">
          <a:xfrm>
            <a:off x="3101763" y="1109844"/>
            <a:ext cx="3054413" cy="4395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7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0768"/>
            <a:ext cx="3642846" cy="428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מלבן 3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58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774700"/>
            <a:ext cx="3289300" cy="53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7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806450"/>
            <a:ext cx="3302000" cy="524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61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774700"/>
            <a:ext cx="3302000" cy="53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85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768350"/>
            <a:ext cx="3302000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93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764704"/>
            <a:ext cx="3403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21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793750"/>
            <a:ext cx="3302000" cy="527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7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825500"/>
            <a:ext cx="3289300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68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0" y="736600"/>
            <a:ext cx="3441700" cy="53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3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793750"/>
            <a:ext cx="3251200" cy="527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2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793750"/>
            <a:ext cx="3302000" cy="527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76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1060450"/>
            <a:ext cx="33909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מלבן 7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2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0"/>
          <a:stretch/>
        </p:blipFill>
        <p:spPr bwMode="auto">
          <a:xfrm>
            <a:off x="2857500" y="906780"/>
            <a:ext cx="3429000" cy="493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40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806450"/>
            <a:ext cx="3302000" cy="524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16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169" y="1124744"/>
            <a:ext cx="3146152" cy="471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4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914400"/>
            <a:ext cx="3429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8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46150"/>
            <a:ext cx="32893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2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42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8"/>
          <a:stretch/>
        </p:blipFill>
        <p:spPr bwMode="auto">
          <a:xfrm>
            <a:off x="2691130" y="1268760"/>
            <a:ext cx="3822700" cy="441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55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041400"/>
            <a:ext cx="33020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96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003300"/>
            <a:ext cx="3289300" cy="485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85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984250"/>
            <a:ext cx="3302000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7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52500"/>
            <a:ext cx="32893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92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022350"/>
            <a:ext cx="3238500" cy="48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43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5"/>
          <a:stretch/>
        </p:blipFill>
        <p:spPr bwMode="auto">
          <a:xfrm>
            <a:off x="2927350" y="965200"/>
            <a:ext cx="3289300" cy="426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/>
          <p:cNvSpPr/>
          <p:nvPr/>
        </p:nvSpPr>
        <p:spPr>
          <a:xfrm>
            <a:off x="3496583" y="5063399"/>
            <a:ext cx="22140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</a:rPr>
              <a:t>حسني شبلي</a:t>
            </a:r>
            <a:endParaRPr lang="he-IL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6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022350"/>
            <a:ext cx="3289300" cy="48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920750"/>
            <a:ext cx="3302000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96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58850"/>
            <a:ext cx="328930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02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23841"/>
            <a:ext cx="2884480" cy="436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60" y="1268760"/>
            <a:ext cx="298919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28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047750"/>
            <a:ext cx="32893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05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054100"/>
            <a:ext cx="3289300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64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028700"/>
            <a:ext cx="32893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850900"/>
            <a:ext cx="3302000" cy="51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72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84250"/>
            <a:ext cx="3289300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54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882650"/>
            <a:ext cx="3302000" cy="50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5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003300"/>
            <a:ext cx="3746500" cy="485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74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876300"/>
            <a:ext cx="32893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8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71550"/>
            <a:ext cx="3289300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91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1035050"/>
            <a:ext cx="3543300" cy="478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31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022350"/>
            <a:ext cx="3289300" cy="48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79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022350"/>
            <a:ext cx="3302000" cy="48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028700"/>
            <a:ext cx="32893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3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6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2-3back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566682"/>
            <a:ext cx="8280920" cy="56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4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12732"/>
            <a:ext cx="1110208" cy="90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/>
          <a:stretch/>
        </p:blipFill>
        <p:spPr bwMode="auto">
          <a:xfrm>
            <a:off x="3995936" y="1269038"/>
            <a:ext cx="332377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מלבן 3"/>
          <p:cNvSpPr/>
          <p:nvPr/>
        </p:nvSpPr>
        <p:spPr>
          <a:xfrm rot="20992240">
            <a:off x="1445231" y="1586047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4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2010908" y="4073048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52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041400"/>
            <a:ext cx="33020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6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009650"/>
            <a:ext cx="32893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4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86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041400"/>
            <a:ext cx="33020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4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02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90600"/>
            <a:ext cx="32893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4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28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77900"/>
            <a:ext cx="3289300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4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20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39800"/>
            <a:ext cx="3289300" cy="49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4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17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996950"/>
            <a:ext cx="3365500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4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9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946150"/>
            <a:ext cx="33020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4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85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889000"/>
            <a:ext cx="3289300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4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84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08050"/>
            <a:ext cx="3289300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4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90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14400"/>
            <a:ext cx="32893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4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87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028700"/>
            <a:ext cx="33020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1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03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77900"/>
            <a:ext cx="3289300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4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32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028700"/>
            <a:ext cx="33020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4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68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27100"/>
            <a:ext cx="3289300" cy="500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4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8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77900"/>
            <a:ext cx="3289300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4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0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009650"/>
            <a:ext cx="33020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4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35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96950"/>
            <a:ext cx="3289300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4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58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58850"/>
            <a:ext cx="328930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4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71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022350"/>
            <a:ext cx="3289300" cy="48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מלבן 4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4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00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11572"/>
            <a:ext cx="32893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 rot="19877365">
            <a:off x="-1856" y="2779246"/>
            <a:ext cx="29458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الثاني عشر 4</a:t>
            </a:r>
            <a:endParaRPr lang="he-IL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996162"/>
            <a:ext cx="1139534" cy="6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www.polk.edu/wp-content/uploads/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825">
            <a:off x="6824199" y="2887360"/>
            <a:ext cx="1814503" cy="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franews.net/assets/images/114043_11_14345217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30163" cy="1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99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96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87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dir="r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291</Words>
  <Application>Microsoft Office PowerPoint</Application>
  <PresentationFormat>‫הצגה על המסך (4:3)</PresentationFormat>
  <Paragraphs>98</Paragraphs>
  <Slides>100</Slides>
  <Notes>0</Notes>
  <HiddenSlides>0</HiddenSlides>
  <MMClips>1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100</vt:i4>
      </vt:variant>
    </vt:vector>
  </HeadingPairs>
  <TitlesOfParts>
    <vt:vector size="101" baseType="lpstr">
      <vt:lpstr>ערכת נושא Office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1</dc:creator>
  <cp:lastModifiedBy>1</cp:lastModifiedBy>
  <cp:revision>33</cp:revision>
  <dcterms:created xsi:type="dcterms:W3CDTF">2016-05-26T17:38:37Z</dcterms:created>
  <dcterms:modified xsi:type="dcterms:W3CDTF">2016-05-28T08:59:26Z</dcterms:modified>
</cp:coreProperties>
</file>